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93" r:id="rId2"/>
    <p:sldId id="287" r:id="rId3"/>
    <p:sldId id="301" r:id="rId4"/>
    <p:sldId id="292" r:id="rId5"/>
    <p:sldId id="294" r:id="rId6"/>
    <p:sldId id="295" r:id="rId7"/>
    <p:sldId id="296" r:id="rId8"/>
    <p:sldId id="297" r:id="rId9"/>
    <p:sldId id="298" r:id="rId10"/>
    <p:sldId id="300" r:id="rId11"/>
    <p:sldId id="29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33" autoAdjust="0"/>
    <p:restoredTop sz="94660"/>
  </p:normalViewPr>
  <p:slideViewPr>
    <p:cSldViewPr snapToGrid="0">
      <p:cViewPr varScale="1">
        <p:scale>
          <a:sx n="152" d="100"/>
          <a:sy n="152" d="100"/>
        </p:scale>
        <p:origin x="6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58F15-0E18-4F6A-B9F3-564C7228F6E2}" type="datetimeFigureOut">
              <a:rPr lang="et-EE" smtClean="0"/>
              <a:t>07.10.21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2EAB4-ED3B-407C-8199-EAC6E751E16E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28559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4017D-616C-426D-B96A-9B74169657CB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E2F8-4F9B-475A-9076-FF47062FDB53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4FA4-9781-4D2E-9CA0-82AF90576D91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A1842-AF3A-4F79-81E5-89F3140F58EC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153BF-32B0-4A81-ACA1-CA4D3511A15C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07BF-3C55-4F26-A6A0-49E70F83FEE8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2B73-859B-4B75-B038-91839C89101A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DA1-6E86-4CE1-9860-B071DC8D34E1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DEBE-8681-4664-83A8-552B71039C1E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FF52-A86D-4A10-973C-2E68BFB2A7DA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3DB-8957-458B-B939-391AEFD585EB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26DD-D0EA-402D-90AE-E23B9B1122B9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9E6D-C8FB-4995-9B70-35802D29F244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0E8D-CF6C-4C2C-8928-6CF987645092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8CB8-50D4-4762-AAB3-AD974B8E03D9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7526-571B-42F1-BF46-40AF976A9F12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42B4-7614-4FB7-9AC1-D50FE9B34BC0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56A1F32-43A5-49FE-A36C-65A860914068}" type="datetime1">
              <a:rPr lang="en-US" smtClean="0"/>
              <a:t>10/7/21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andres.kaver@taltech.e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eactnavigation.org/docs/typescript/" TargetMode="External"/><Relationship Id="rId2" Type="http://schemas.openxmlformats.org/officeDocument/2006/relationships/hyperlink" Target="https://reactnavigation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Hybrid Mobile Applications - ICD0018</a:t>
            </a:r>
            <a:endParaRPr lang="et-EE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1176232"/>
          </a:xfrm>
        </p:spPr>
        <p:txBody>
          <a:bodyPr>
            <a:normAutofit/>
          </a:bodyPr>
          <a:lstStyle/>
          <a:p>
            <a:r>
              <a:rPr lang="en-US" cap="none" dirty="0"/>
              <a:t>TalTech IT College, Andres Käver, 2021-2022, Fall semester</a:t>
            </a:r>
          </a:p>
          <a:p>
            <a:r>
              <a:rPr lang="en-US" cap="none" dirty="0"/>
              <a:t>Email: </a:t>
            </a:r>
            <a:r>
              <a:rPr lang="en-US" cap="none" dirty="0">
                <a:hlinkClick r:id="rId2"/>
              </a:rPr>
              <a:t>andres.kaver@taltech.ee</a:t>
            </a:r>
            <a:endParaRPr lang="en-US" cap="non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7248" y="-561978"/>
            <a:ext cx="5142857" cy="38571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6AB63E-7A98-9F4F-AAC2-33E8893A9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6500" y="4521200"/>
            <a:ext cx="20955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346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Rotation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E83F51-0BE5-2C45-B447-DFD20D641864}"/>
              </a:ext>
            </a:extLst>
          </p:cNvPr>
          <p:cNvSpPr txBox="1"/>
          <p:nvPr/>
        </p:nvSpPr>
        <p:spPr>
          <a:xfrm>
            <a:off x="1858780" y="1588957"/>
            <a:ext cx="9893509" cy="52629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React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, { </a:t>
            </a:r>
            <a:r>
              <a:rPr lang="en-GB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useEffect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GB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useState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'react'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{ </a:t>
            </a:r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Button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GB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useWindowDimensions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Text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View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'react-native'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{ </a:t>
            </a:r>
            <a:r>
              <a:rPr lang="en-GB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StackScreenProps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'@react-navigation/stack'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{ </a:t>
            </a:r>
            <a:r>
              <a:rPr lang="en-GB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StackParamList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'../types/navigation'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b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type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4EC9B0"/>
                </a:solidFill>
                <a:latin typeface="Menlo" panose="020B0609030804020204" pitchFamily="49" charset="0"/>
              </a:rPr>
              <a:t>Props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GB" sz="1400" dirty="0" err="1">
                <a:solidFill>
                  <a:srgbClr val="4EC9B0"/>
                </a:solidFill>
                <a:latin typeface="Menlo" panose="020B0609030804020204" pitchFamily="49" charset="0"/>
              </a:rPr>
              <a:t>StackScreenProps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GB" sz="1400" dirty="0" err="1">
                <a:solidFill>
                  <a:srgbClr val="4EC9B0"/>
                </a:solidFill>
                <a:latin typeface="Menlo" panose="020B0609030804020204" pitchFamily="49" charset="0"/>
              </a:rPr>
              <a:t>StackParamList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'Home'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&gt;;</a:t>
            </a:r>
          </a:p>
          <a:p>
            <a:b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export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569CD6"/>
                </a:solidFill>
                <a:latin typeface="Menlo" panose="020B0609030804020204" pitchFamily="49" charset="0"/>
              </a:rPr>
              <a:t>const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DCDCAA"/>
                </a:solidFill>
                <a:latin typeface="Menlo" panose="020B0609030804020204" pitchFamily="49" charset="0"/>
              </a:rPr>
              <a:t>Home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= ({ </a:t>
            </a:r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route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navigation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}: </a:t>
            </a:r>
            <a:r>
              <a:rPr lang="en-GB" sz="1400" dirty="0">
                <a:solidFill>
                  <a:srgbClr val="4EC9B0"/>
                </a:solidFill>
                <a:latin typeface="Menlo" panose="020B0609030804020204" pitchFamily="49" charset="0"/>
              </a:rPr>
              <a:t>Props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) </a:t>
            </a:r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=&gt;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{</a:t>
            </a:r>
          </a:p>
          <a:p>
            <a:pPr lvl="1"/>
            <a:r>
              <a:rPr lang="en-GB" sz="1400" dirty="0" err="1">
                <a:solidFill>
                  <a:srgbClr val="569CD6"/>
                </a:solidFill>
                <a:latin typeface="Menlo" panose="020B0609030804020204" pitchFamily="49" charset="0"/>
              </a:rPr>
              <a:t>const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4FC1FF"/>
                </a:solidFill>
                <a:latin typeface="Menlo" panose="020B0609030804020204" pitchFamily="49" charset="0"/>
              </a:rPr>
              <a:t>window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GB" sz="1400" dirty="0" err="1">
                <a:solidFill>
                  <a:srgbClr val="DCDCAA"/>
                </a:solidFill>
                <a:latin typeface="Menlo" panose="020B0609030804020204" pitchFamily="49" charset="0"/>
              </a:rPr>
              <a:t>useWindowDimensions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();</a:t>
            </a:r>
          </a:p>
          <a:p>
            <a:pPr lvl="1"/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(</a:t>
            </a:r>
          </a:p>
          <a:p>
            <a:pPr lvl="2"/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sz="1400" dirty="0">
                <a:solidFill>
                  <a:srgbClr val="4EC9B0"/>
                </a:solidFill>
                <a:latin typeface="Menlo" panose="020B0609030804020204" pitchFamily="49" charset="0"/>
              </a:rPr>
              <a:t>View</a:t>
            </a:r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sz="1400" dirty="0">
                <a:solidFill>
                  <a:srgbClr val="4EC9B0"/>
                </a:solidFill>
                <a:latin typeface="Menlo" panose="020B0609030804020204" pitchFamily="49" charset="0"/>
              </a:rPr>
              <a:t>Button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4"/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title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"Go to About"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4"/>
            <a:r>
              <a:rPr lang="en-GB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onPress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() </a:t>
            </a:r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=&gt;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4"/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	</a:t>
            </a:r>
            <a:r>
              <a:rPr lang="en-GB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navigation</a:t>
            </a:r>
            <a:r>
              <a:rPr lang="en-GB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sz="1400" dirty="0" err="1">
                <a:solidFill>
                  <a:srgbClr val="DCDCAA"/>
                </a:solidFill>
                <a:latin typeface="Menlo" panose="020B0609030804020204" pitchFamily="49" charset="0"/>
              </a:rPr>
              <a:t>navigate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'About'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, { </a:t>
            </a:r>
            <a:r>
              <a:rPr lang="en-GB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userId</a:t>
            </a:r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: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GB" sz="1400" dirty="0" err="1">
                <a:solidFill>
                  <a:srgbClr val="CE9178"/>
                </a:solidFill>
                <a:latin typeface="Menlo" panose="020B0609030804020204" pitchFamily="49" charset="0"/>
              </a:rPr>
              <a:t>akaver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})</a:t>
            </a:r>
          </a:p>
          <a:p>
            <a:pPr lvl="4"/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/&gt;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sz="1400" dirty="0">
                <a:solidFill>
                  <a:srgbClr val="4EC9B0"/>
                </a:solidFill>
                <a:latin typeface="Menlo" panose="020B0609030804020204" pitchFamily="49" charset="0"/>
              </a:rPr>
              <a:t>Text</a:t>
            </a:r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4"/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sz="1400" dirty="0" err="1">
                <a:solidFill>
                  <a:srgbClr val="4FC1FF"/>
                </a:solidFill>
                <a:latin typeface="Menlo" panose="020B0609030804020204" pitchFamily="49" charset="0"/>
              </a:rPr>
              <a:t>window</a:t>
            </a:r>
            <a:r>
              <a:rPr lang="en-GB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width</a:t>
            </a:r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' - '</a:t>
            </a:r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4"/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sz="1400" dirty="0" err="1">
                <a:solidFill>
                  <a:srgbClr val="4FC1FF"/>
                </a:solidFill>
                <a:latin typeface="Menlo" panose="020B0609030804020204" pitchFamily="49" charset="0"/>
              </a:rPr>
              <a:t>window</a:t>
            </a:r>
            <a:r>
              <a:rPr lang="en-GB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height</a:t>
            </a:r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&lt;/</a:t>
            </a:r>
            <a:r>
              <a:rPr lang="en-GB" sz="1400" dirty="0">
                <a:solidFill>
                  <a:srgbClr val="4EC9B0"/>
                </a:solidFill>
                <a:latin typeface="Menlo" panose="020B0609030804020204" pitchFamily="49" charset="0"/>
              </a:rPr>
              <a:t>Text</a:t>
            </a:r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2"/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&lt;/</a:t>
            </a:r>
            <a:r>
              <a:rPr lang="en-GB" sz="1400" dirty="0">
                <a:solidFill>
                  <a:srgbClr val="4EC9B0"/>
                </a:solidFill>
                <a:latin typeface="Menlo" panose="020B0609030804020204" pitchFamily="49" charset="0"/>
              </a:rPr>
              <a:t>View</a:t>
            </a:r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);</a:t>
            </a:r>
          </a:p>
          <a:p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4277121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END!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85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Navigation between screens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npm</a:t>
            </a:r>
            <a:r>
              <a:rPr lang="en-US" dirty="0"/>
              <a:t> install</a:t>
            </a:r>
          </a:p>
          <a:p>
            <a:pPr lvl="1"/>
            <a:r>
              <a:rPr lang="en-US" dirty="0"/>
              <a:t>@react-navigation/native </a:t>
            </a:r>
            <a:r>
              <a:rPr lang="en-GB" dirty="0"/>
              <a:t>@react-navigation/stack</a:t>
            </a:r>
            <a:endParaRPr lang="en-US" dirty="0"/>
          </a:p>
          <a:p>
            <a:pPr lvl="1"/>
            <a:r>
              <a:rPr lang="en-GB" dirty="0"/>
              <a:t>react-native-screens react-native-safe-area-context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react-native-gesture-handler</a:t>
            </a:r>
          </a:p>
          <a:p>
            <a:pPr lvl="1"/>
            <a:endParaRPr lang="en-US" dirty="0"/>
          </a:p>
          <a:p>
            <a:r>
              <a:rPr lang="en-US" dirty="0"/>
              <a:t>Create navigator, app container, screens and set entry point…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631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280F7-2365-6648-AD6F-22561DF73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E" dirty="0"/>
              <a:t>React n - Navigation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EFFD41-27C0-0E42-A2F1-CE743CF668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EE" dirty="0"/>
              <a:t>IOS</a:t>
            </a:r>
          </a:p>
          <a:p>
            <a:pPr lvl="1"/>
            <a:r>
              <a:rPr lang="en-GB" dirty="0" err="1"/>
              <a:t>npx</a:t>
            </a:r>
            <a:r>
              <a:rPr lang="en-GB" dirty="0"/>
              <a:t> pod-install </a:t>
            </a:r>
            <a:r>
              <a:rPr lang="en-GB" dirty="0" err="1"/>
              <a:t>ios</a:t>
            </a:r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Android - In </a:t>
            </a:r>
            <a:r>
              <a:rPr lang="en-GB" dirty="0" err="1"/>
              <a:t>MainActivity</a:t>
            </a:r>
            <a:br>
              <a:rPr lang="en-GB" dirty="0"/>
            </a:br>
            <a:r>
              <a:rPr lang="en-GB" dirty="0"/>
              <a:t>import </a:t>
            </a:r>
            <a:r>
              <a:rPr lang="en-GB" dirty="0" err="1"/>
              <a:t>android.os.Bundle</a:t>
            </a:r>
            <a:r>
              <a:rPr lang="en-GB" dirty="0"/>
              <a:t>;</a:t>
            </a:r>
            <a:br>
              <a:rPr lang="en-GB" dirty="0"/>
            </a:br>
            <a:r>
              <a:rPr lang="en-GB" dirty="0"/>
              <a:t>…</a:t>
            </a:r>
            <a:br>
              <a:rPr lang="en-GB" dirty="0"/>
            </a:br>
            <a:r>
              <a:rPr lang="en-GB" dirty="0"/>
              <a:t>@Override</a:t>
            </a:r>
            <a:br>
              <a:rPr lang="en-GB" dirty="0"/>
            </a:br>
            <a:r>
              <a:rPr lang="en-GB" dirty="0"/>
              <a:t>protected void </a:t>
            </a:r>
            <a:r>
              <a:rPr lang="en-GB" dirty="0" err="1"/>
              <a:t>onCreate</a:t>
            </a:r>
            <a:r>
              <a:rPr lang="en-GB" dirty="0"/>
              <a:t>(Bundle </a:t>
            </a:r>
            <a:r>
              <a:rPr lang="en-GB" dirty="0" err="1"/>
              <a:t>savedInstanceState</a:t>
            </a:r>
            <a:r>
              <a:rPr lang="en-GB" dirty="0"/>
              <a:t>) {</a:t>
            </a:r>
          </a:p>
          <a:p>
            <a:pPr marL="0" indent="0">
              <a:buNone/>
            </a:pPr>
            <a:r>
              <a:rPr lang="en-GB" dirty="0"/>
              <a:t>		</a:t>
            </a:r>
            <a:r>
              <a:rPr lang="en-GB" dirty="0" err="1"/>
              <a:t>super.onCreate</a:t>
            </a:r>
            <a:r>
              <a:rPr lang="en-GB" dirty="0"/>
              <a:t>(null);</a:t>
            </a:r>
            <a:br>
              <a:rPr lang="en-GB" dirty="0"/>
            </a:br>
            <a:r>
              <a:rPr lang="en-GB" dirty="0"/>
              <a:t>     }</a:t>
            </a:r>
          </a:p>
          <a:p>
            <a:pPr lvl="1"/>
            <a:endParaRPr lang="en-E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4F0E8-27C9-1D47-B2A0-9E17F8C92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89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Bare navigation app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798085"/>
            <a:ext cx="8946541" cy="4195481"/>
          </a:xfrm>
        </p:spPr>
        <p:txBody>
          <a:bodyPr/>
          <a:lstStyle/>
          <a:p>
            <a:r>
              <a:rPr lang="en-US" dirty="0"/>
              <a:t>On </a:t>
            </a:r>
            <a:r>
              <a:rPr lang="en-US" dirty="0" err="1"/>
              <a:t>app.tsx</a:t>
            </a:r>
            <a:r>
              <a:rPr lang="en-US" dirty="0"/>
              <a:t> </a:t>
            </a:r>
            <a:r>
              <a:rPr lang="en-US" b="1" dirty="0"/>
              <a:t>first</a:t>
            </a:r>
            <a:r>
              <a:rPr lang="en-US" dirty="0"/>
              <a:t> line add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0F0F96-9DA1-714F-9275-C5CD3D46509D}"/>
              </a:ext>
            </a:extLst>
          </p:cNvPr>
          <p:cNvSpPr txBox="1"/>
          <p:nvPr/>
        </p:nvSpPr>
        <p:spPr>
          <a:xfrm>
            <a:off x="3160427" y="2826127"/>
            <a:ext cx="9031573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React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CE9178"/>
                </a:solidFill>
                <a:latin typeface="Menlo" panose="020B0609030804020204" pitchFamily="49" charset="0"/>
              </a:rPr>
              <a:t>'react'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sz="16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{ </a:t>
            </a:r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View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Text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sz="16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CE9178"/>
                </a:solidFill>
                <a:latin typeface="Menlo" panose="020B0609030804020204" pitchFamily="49" charset="0"/>
              </a:rPr>
              <a:t>'react-native'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sz="16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{ </a:t>
            </a:r>
            <a:r>
              <a:rPr lang="en-GB" sz="1600" dirty="0" err="1">
                <a:solidFill>
                  <a:srgbClr val="9CDCFE"/>
                </a:solidFill>
                <a:latin typeface="Menlo" panose="020B0609030804020204" pitchFamily="49" charset="0"/>
              </a:rPr>
              <a:t>NavigationContainer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sz="16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CE9178"/>
                </a:solidFill>
                <a:latin typeface="Menlo" panose="020B0609030804020204" pitchFamily="49" charset="0"/>
              </a:rPr>
              <a:t>'@react-navigation/native'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b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GB" sz="1600" dirty="0" err="1">
                <a:solidFill>
                  <a:srgbClr val="569CD6"/>
                </a:solidFill>
                <a:latin typeface="Menlo" panose="020B0609030804020204" pitchFamily="49" charset="0"/>
              </a:rPr>
              <a:t>const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DCDCAA"/>
                </a:solidFill>
                <a:latin typeface="Menlo" panose="020B0609030804020204" pitchFamily="49" charset="0"/>
              </a:rPr>
              <a:t>App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= () </a:t>
            </a:r>
            <a:r>
              <a:rPr lang="en-GB" sz="1600" dirty="0">
                <a:solidFill>
                  <a:srgbClr val="569CD6"/>
                </a:solidFill>
                <a:latin typeface="Menlo" panose="020B0609030804020204" pitchFamily="49" charset="0"/>
              </a:rPr>
              <a:t>=&gt;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{</a:t>
            </a:r>
          </a:p>
          <a:p>
            <a:pPr lvl="1"/>
            <a:r>
              <a:rPr lang="en-GB" sz="16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(</a:t>
            </a:r>
          </a:p>
          <a:p>
            <a:pPr lvl="2"/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sz="1600" dirty="0" err="1">
                <a:solidFill>
                  <a:srgbClr val="4EC9B0"/>
                </a:solidFill>
                <a:latin typeface="Menlo" panose="020B0609030804020204" pitchFamily="49" charset="0"/>
              </a:rPr>
              <a:t>NavigationContainer</a:t>
            </a:r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sz="1600" dirty="0">
                <a:solidFill>
                  <a:srgbClr val="4EC9B0"/>
                </a:solidFill>
                <a:latin typeface="Menlo" panose="020B0609030804020204" pitchFamily="49" charset="0"/>
              </a:rPr>
              <a:t>View</a:t>
            </a:r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	&lt;</a:t>
            </a:r>
            <a:r>
              <a:rPr lang="en-GB" sz="1600" dirty="0">
                <a:solidFill>
                  <a:srgbClr val="4EC9B0"/>
                </a:solidFill>
                <a:latin typeface="Menlo" panose="020B0609030804020204" pitchFamily="49" charset="0"/>
              </a:rPr>
              <a:t>Text</a:t>
            </a:r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Bare navigation app!</a:t>
            </a:r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&lt;/</a:t>
            </a:r>
            <a:r>
              <a:rPr lang="en-GB" sz="1600" dirty="0">
                <a:solidFill>
                  <a:srgbClr val="4EC9B0"/>
                </a:solidFill>
                <a:latin typeface="Menlo" panose="020B0609030804020204" pitchFamily="49" charset="0"/>
              </a:rPr>
              <a:t>Text</a:t>
            </a:r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&lt;/</a:t>
            </a:r>
            <a:r>
              <a:rPr lang="en-GB" sz="1600" dirty="0">
                <a:solidFill>
                  <a:srgbClr val="4EC9B0"/>
                </a:solidFill>
                <a:latin typeface="Menlo" panose="020B0609030804020204" pitchFamily="49" charset="0"/>
              </a:rPr>
              <a:t>View</a:t>
            </a:r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2"/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&lt;/</a:t>
            </a:r>
            <a:r>
              <a:rPr lang="en-GB" sz="1600" dirty="0" err="1">
                <a:solidFill>
                  <a:srgbClr val="4EC9B0"/>
                </a:solidFill>
                <a:latin typeface="Menlo" panose="020B0609030804020204" pitchFamily="49" charset="0"/>
              </a:rPr>
              <a:t>NavigationContainer</a:t>
            </a:r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);</a:t>
            </a:r>
          </a:p>
          <a:p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};</a:t>
            </a:r>
          </a:p>
          <a:p>
            <a:b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GB" sz="1600" dirty="0">
                <a:solidFill>
                  <a:srgbClr val="C586C0"/>
                </a:solidFill>
                <a:latin typeface="Menlo" panose="020B0609030804020204" pitchFamily="49" charset="0"/>
              </a:rPr>
              <a:t>export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C586C0"/>
                </a:solidFill>
                <a:latin typeface="Menlo" panose="020B0609030804020204" pitchFamily="49" charset="0"/>
              </a:rPr>
              <a:t>default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DCDCAA"/>
                </a:solidFill>
                <a:latin typeface="Menlo" panose="020B0609030804020204" pitchFamily="49" charset="0"/>
              </a:rPr>
              <a:t>App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395909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Stack navigation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3543639" cy="4195481"/>
          </a:xfrm>
        </p:spPr>
        <p:txBody>
          <a:bodyPr/>
          <a:lstStyle/>
          <a:p>
            <a:r>
              <a:rPr lang="en-US" dirty="0"/>
              <a:t>Add stack navigation to App</a:t>
            </a:r>
          </a:p>
          <a:p>
            <a:r>
              <a:rPr lang="en-US" dirty="0"/>
              <a:t>Define screen names/components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1B92DB-ABA4-8D47-9AF9-25D23BF1CD84}"/>
              </a:ext>
            </a:extLst>
          </p:cNvPr>
          <p:cNvSpPr txBox="1"/>
          <p:nvPr/>
        </p:nvSpPr>
        <p:spPr>
          <a:xfrm>
            <a:off x="4916773" y="1595021"/>
            <a:ext cx="7257369" cy="50475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React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'react'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{ </a:t>
            </a:r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View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Text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'react-native'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{ </a:t>
            </a:r>
            <a:r>
              <a:rPr lang="en-GB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NavigationContainer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'@react-navigation/native'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{ </a:t>
            </a:r>
            <a:r>
              <a:rPr lang="en-GB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createStackNavigator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'@react-navigation/stack'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b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GB" sz="1400" dirty="0" err="1">
                <a:solidFill>
                  <a:srgbClr val="569CD6"/>
                </a:solidFill>
                <a:latin typeface="Menlo" panose="020B0609030804020204" pitchFamily="49" charset="0"/>
              </a:rPr>
              <a:t>const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4FC1FF"/>
                </a:solidFill>
                <a:latin typeface="Menlo" panose="020B0609030804020204" pitchFamily="49" charset="0"/>
              </a:rPr>
              <a:t>Stack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GB" sz="1400" dirty="0" err="1">
                <a:solidFill>
                  <a:srgbClr val="DCDCAA"/>
                </a:solidFill>
                <a:latin typeface="Menlo" panose="020B0609030804020204" pitchFamily="49" charset="0"/>
              </a:rPr>
              <a:t>createStackNavigator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();</a:t>
            </a:r>
          </a:p>
          <a:p>
            <a:b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GB" sz="1400" dirty="0" err="1">
                <a:solidFill>
                  <a:srgbClr val="569CD6"/>
                </a:solidFill>
                <a:latin typeface="Menlo" panose="020B0609030804020204" pitchFamily="49" charset="0"/>
              </a:rPr>
              <a:t>const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DCDCAA"/>
                </a:solidFill>
                <a:latin typeface="Menlo" panose="020B0609030804020204" pitchFamily="49" charset="0"/>
              </a:rPr>
              <a:t>App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= () </a:t>
            </a:r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=&gt;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{</a:t>
            </a:r>
          </a:p>
          <a:p>
            <a:pPr lvl="1"/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(</a:t>
            </a:r>
          </a:p>
          <a:p>
            <a:pPr lvl="2"/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sz="1400" dirty="0" err="1">
                <a:solidFill>
                  <a:srgbClr val="4EC9B0"/>
                </a:solidFill>
                <a:latin typeface="Menlo" panose="020B0609030804020204" pitchFamily="49" charset="0"/>
              </a:rPr>
              <a:t>NavigationContainer</a:t>
            </a:r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sz="1400" dirty="0" err="1">
                <a:solidFill>
                  <a:srgbClr val="4EC9B0"/>
                </a:solidFill>
                <a:latin typeface="Menlo" panose="020B0609030804020204" pitchFamily="49" charset="0"/>
              </a:rPr>
              <a:t>Stack.Navigator</a:t>
            </a:r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4"/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sz="1400" dirty="0" err="1">
                <a:solidFill>
                  <a:srgbClr val="4EC9B0"/>
                </a:solidFill>
                <a:latin typeface="Menlo" panose="020B0609030804020204" pitchFamily="49" charset="0"/>
              </a:rPr>
              <a:t>Stack.Screen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5"/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name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"Home"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5"/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component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Home</a:t>
            </a:r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5"/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options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{ </a:t>
            </a:r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title: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'Welcome'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}</a:t>
            </a:r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4"/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/&gt;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4"/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sz="1400" dirty="0" err="1">
                <a:solidFill>
                  <a:srgbClr val="4EC9B0"/>
                </a:solidFill>
                <a:latin typeface="Menlo" panose="020B0609030804020204" pitchFamily="49" charset="0"/>
              </a:rPr>
              <a:t>Stack.Screen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name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sz="1400" dirty="0">
                <a:solidFill>
                  <a:srgbClr val="CE9178"/>
                </a:solidFill>
                <a:latin typeface="Menlo" panose="020B0609030804020204" pitchFamily="49" charset="0"/>
              </a:rPr>
              <a:t>”About"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component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sz="1400" dirty="0">
                <a:solidFill>
                  <a:srgbClr val="9CDCFE"/>
                </a:solidFill>
                <a:latin typeface="Menlo" panose="020B0609030804020204" pitchFamily="49" charset="0"/>
              </a:rPr>
              <a:t>About</a:t>
            </a:r>
            <a:r>
              <a:rPr lang="en-GB" sz="1400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/&gt;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&lt;/</a:t>
            </a:r>
            <a:r>
              <a:rPr lang="en-GB" sz="1400" dirty="0" err="1">
                <a:solidFill>
                  <a:srgbClr val="4EC9B0"/>
                </a:solidFill>
                <a:latin typeface="Menlo" panose="020B0609030804020204" pitchFamily="49" charset="0"/>
              </a:rPr>
              <a:t>Stack.Navigator</a:t>
            </a:r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2"/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&lt;/</a:t>
            </a:r>
            <a:r>
              <a:rPr lang="en-GB" sz="1400" dirty="0" err="1">
                <a:solidFill>
                  <a:srgbClr val="4EC9B0"/>
                </a:solidFill>
                <a:latin typeface="Menlo" panose="020B0609030804020204" pitchFamily="49" charset="0"/>
              </a:rPr>
              <a:t>NavigationContainer</a:t>
            </a:r>
            <a:r>
              <a:rPr lang="en-GB" sz="14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);</a:t>
            </a:r>
          </a:p>
          <a:p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};</a:t>
            </a:r>
          </a:p>
          <a:p>
            <a:b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export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C586C0"/>
                </a:solidFill>
                <a:latin typeface="Menlo" panose="020B0609030804020204" pitchFamily="49" charset="0"/>
              </a:rPr>
              <a:t>default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DCDCAA"/>
                </a:solidFill>
                <a:latin typeface="Menlo" panose="020B0609030804020204" pitchFamily="49" charset="0"/>
              </a:rPr>
              <a:t>App</a:t>
            </a:r>
            <a:r>
              <a:rPr lang="en-GB" sz="14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3093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TS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Navigator types</a:t>
            </a:r>
          </a:p>
          <a:p>
            <a:r>
              <a:rPr lang="en-US" dirty="0"/>
              <a:t>Define in separate .</a:t>
            </a:r>
            <a:r>
              <a:rPr lang="en-US" dirty="0" err="1"/>
              <a:t>ts</a:t>
            </a:r>
            <a:r>
              <a:rPr lang="en-US" dirty="0"/>
              <a:t> file</a:t>
            </a:r>
          </a:p>
          <a:p>
            <a:endParaRPr lang="en-US" dirty="0"/>
          </a:p>
          <a:p>
            <a:r>
              <a:rPr lang="en-US" dirty="0"/>
              <a:t>Add type definition to </a:t>
            </a:r>
            <a:r>
              <a:rPr lang="en-US" dirty="0" err="1"/>
              <a:t>stacknavigator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520646-1F4E-2B41-BB4F-A45A25FF72E9}"/>
              </a:ext>
            </a:extLst>
          </p:cNvPr>
          <p:cNvSpPr txBox="1"/>
          <p:nvPr/>
        </p:nvSpPr>
        <p:spPr>
          <a:xfrm>
            <a:off x="5508885" y="1783095"/>
            <a:ext cx="650573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export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type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 err="1">
                <a:solidFill>
                  <a:srgbClr val="4EC9B0"/>
                </a:solidFill>
                <a:latin typeface="Menlo" panose="020B0609030804020204" pitchFamily="49" charset="0"/>
              </a:rPr>
              <a:t>StackParamList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= {</a:t>
            </a:r>
          </a:p>
          <a:p>
            <a:pPr lvl="1"/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Home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: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undefined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pPr lvl="1"/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About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: { 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userId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: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string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};</a:t>
            </a:r>
          </a:p>
          <a:p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};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561218-C3EA-C14B-B882-AE050BFEF178}"/>
              </a:ext>
            </a:extLst>
          </p:cNvPr>
          <p:cNvSpPr txBox="1"/>
          <p:nvPr/>
        </p:nvSpPr>
        <p:spPr>
          <a:xfrm>
            <a:off x="4452077" y="3944469"/>
            <a:ext cx="756253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569CD6"/>
                </a:solidFill>
                <a:latin typeface="Menlo" panose="020B0609030804020204" pitchFamily="49" charset="0"/>
              </a:rPr>
              <a:t>const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4FC1FF"/>
                </a:solidFill>
                <a:latin typeface="Menlo" panose="020B0609030804020204" pitchFamily="49" charset="0"/>
              </a:rPr>
              <a:t>Stack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GB" dirty="0" err="1">
                <a:solidFill>
                  <a:srgbClr val="DCDCAA"/>
                </a:solidFill>
                <a:latin typeface="Menlo" panose="020B0609030804020204" pitchFamily="49" charset="0"/>
              </a:rPr>
              <a:t>createStackNavigator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GB" dirty="0" err="1">
                <a:solidFill>
                  <a:srgbClr val="4EC9B0"/>
                </a:solidFill>
                <a:latin typeface="Menlo" panose="020B0609030804020204" pitchFamily="49" charset="0"/>
              </a:rPr>
              <a:t>StackParamList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&gt;();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F263AD-FB7C-7443-B15A-EE7BD8AE47FD}"/>
              </a:ext>
            </a:extLst>
          </p:cNvPr>
          <p:cNvSpPr txBox="1"/>
          <p:nvPr/>
        </p:nvSpPr>
        <p:spPr>
          <a:xfrm>
            <a:off x="4458522" y="4368260"/>
            <a:ext cx="7562539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dirty="0" err="1">
                <a:solidFill>
                  <a:srgbClr val="4EC9B0"/>
                </a:solidFill>
                <a:latin typeface="Menlo" panose="020B0609030804020204" pitchFamily="49" charset="0"/>
              </a:rPr>
              <a:t>Stack.Screen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name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"About"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component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dirty="0">
                <a:solidFill>
                  <a:srgbClr val="DCDCAA"/>
                </a:solidFill>
                <a:latin typeface="Menlo" panose="020B0609030804020204" pitchFamily="49" charset="0"/>
              </a:rPr>
              <a:t>About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initialParams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{ 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userId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: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'default value'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}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/&gt;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060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Screens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About screen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0CA392-C681-784B-B547-8321C482BDA4}"/>
              </a:ext>
            </a:extLst>
          </p:cNvPr>
          <p:cNvSpPr txBox="1"/>
          <p:nvPr/>
        </p:nvSpPr>
        <p:spPr>
          <a:xfrm>
            <a:off x="1722922" y="3995678"/>
            <a:ext cx="10469078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React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'react'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{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Text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'react-native'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{ 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NativeStackScreenProps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'@react-navigation/native-stack'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{ 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StackParamList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'../types/navigation'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b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type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GB" dirty="0" err="1">
                <a:solidFill>
                  <a:srgbClr val="4EC9B0"/>
                </a:solidFill>
                <a:latin typeface="Menlo" panose="020B0609030804020204" pitchFamily="49" charset="0"/>
              </a:rPr>
              <a:t>NativeStackScreenProps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GB" dirty="0" err="1">
                <a:solidFill>
                  <a:srgbClr val="4EC9B0"/>
                </a:solidFill>
                <a:latin typeface="Menlo" panose="020B0609030804020204" pitchFamily="49" charset="0"/>
              </a:rPr>
              <a:t>StackParamList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'About'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&gt;;</a:t>
            </a:r>
          </a:p>
          <a:p>
            <a:b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export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 err="1">
                <a:solidFill>
                  <a:srgbClr val="569CD6"/>
                </a:solidFill>
                <a:latin typeface="Menlo" panose="020B0609030804020204" pitchFamily="49" charset="0"/>
              </a:rPr>
              <a:t>const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DCDCAA"/>
                </a:solidFill>
                <a:latin typeface="Menlo" panose="020B0609030804020204" pitchFamily="49" charset="0"/>
              </a:rPr>
              <a:t>About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= ({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route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navigation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}: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)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=&gt;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{</a:t>
            </a:r>
          </a:p>
          <a:p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	return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Text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About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route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params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userId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&lt;/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Text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};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276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Screens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Home screen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CCFE50-4DB9-8F4E-AC3D-CC5CE434CE62}"/>
              </a:ext>
            </a:extLst>
          </p:cNvPr>
          <p:cNvSpPr txBox="1"/>
          <p:nvPr/>
        </p:nvSpPr>
        <p:spPr>
          <a:xfrm>
            <a:off x="1376596" y="2610683"/>
            <a:ext cx="10815404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React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'react'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{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Button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'react-native'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{ 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NativeStackScreenProps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'@react-navigation/native-stack'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{ 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StackParamList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'../types/navigation'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b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type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GB" dirty="0" err="1">
                <a:solidFill>
                  <a:srgbClr val="4EC9B0"/>
                </a:solidFill>
                <a:latin typeface="Menlo" panose="020B0609030804020204" pitchFamily="49" charset="0"/>
              </a:rPr>
              <a:t>NativeStackScreenProps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GB" dirty="0" err="1">
                <a:solidFill>
                  <a:srgbClr val="4EC9B0"/>
                </a:solidFill>
                <a:latin typeface="Menlo" panose="020B0609030804020204" pitchFamily="49" charset="0"/>
              </a:rPr>
              <a:t>StackParamList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'Home'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&gt;;</a:t>
            </a:r>
          </a:p>
          <a:p>
            <a:b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export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 err="1">
                <a:solidFill>
                  <a:srgbClr val="569CD6"/>
                </a:solidFill>
                <a:latin typeface="Menlo" panose="020B0609030804020204" pitchFamily="49" charset="0"/>
              </a:rPr>
              <a:t>const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DCDCAA"/>
                </a:solidFill>
                <a:latin typeface="Menlo" panose="020B0609030804020204" pitchFamily="49" charset="0"/>
              </a:rPr>
              <a:t>Home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= ({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route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navigation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}: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)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=&gt;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{</a:t>
            </a:r>
          </a:p>
          <a:p>
            <a:pPr lvl="1"/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(</a:t>
            </a:r>
          </a:p>
          <a:p>
            <a:pPr lvl="2"/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Button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title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"Go to About"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onPress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()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=&gt;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navigation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DCDCAA"/>
                </a:solidFill>
                <a:latin typeface="Menlo" panose="020B0609030804020204" pitchFamily="49" charset="0"/>
              </a:rPr>
              <a:t>navigate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'About'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, { 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userId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: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GB" dirty="0" err="1">
                <a:solidFill>
                  <a:srgbClr val="CE9178"/>
                </a:solidFill>
                <a:latin typeface="Menlo" panose="020B0609030804020204" pitchFamily="49" charset="0"/>
              </a:rPr>
              <a:t>akaver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})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2"/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/&gt;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);</a:t>
            </a:r>
          </a:p>
          <a:p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1239110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Navigation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Home reading</a:t>
            </a:r>
          </a:p>
          <a:p>
            <a:pPr lvl="1"/>
            <a:r>
              <a:rPr lang="en-US" dirty="0">
                <a:hlinkClick r:id="rId2"/>
              </a:rPr>
              <a:t>https://reactnavigation.org/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https://reactnavigation.org/docs/typescript/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1424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12183</TotalTime>
  <Words>695</Words>
  <Application>Microsoft Macintosh PowerPoint</Application>
  <PresentationFormat>Widescreen</PresentationFormat>
  <Paragraphs>133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Menlo</vt:lpstr>
      <vt:lpstr>Wingdings 3</vt:lpstr>
      <vt:lpstr>Ion</vt:lpstr>
      <vt:lpstr>Hybrid Mobile Applications - ICD0018</vt:lpstr>
      <vt:lpstr>React N – Navigation between screens</vt:lpstr>
      <vt:lpstr>React n - Navigation</vt:lpstr>
      <vt:lpstr>React N – Bare navigation app</vt:lpstr>
      <vt:lpstr>React N – Stack navigation</vt:lpstr>
      <vt:lpstr>React N – TS types</vt:lpstr>
      <vt:lpstr>React N – Screens</vt:lpstr>
      <vt:lpstr>React N – Screens</vt:lpstr>
      <vt:lpstr>React N – Navigation</vt:lpstr>
      <vt:lpstr>React N – Rotation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Software Development for Android - I397</dc:title>
  <dc:creator>andres käver</dc:creator>
  <cp:lastModifiedBy>Andres Käver</cp:lastModifiedBy>
  <cp:revision>143</cp:revision>
  <dcterms:created xsi:type="dcterms:W3CDTF">2015-10-15T12:35:18Z</dcterms:created>
  <dcterms:modified xsi:type="dcterms:W3CDTF">2021-10-07T19:10:53Z</dcterms:modified>
</cp:coreProperties>
</file>